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60" r:id="rId4"/>
    <p:sldId id="258" r:id="rId5"/>
    <p:sldId id="265" r:id="rId6"/>
    <p:sldId id="259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DFB7F-3B16-423F-A8D7-D22021F721EF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ABF47-366B-4C99-9A83-1547ECA430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55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3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72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72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28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83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08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5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9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31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5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9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56388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BFCCD-7357-4BFB-9B0B-3345B3DA3C43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3DD15-B0CF-445F-B5E6-938871D3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1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0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3276600" cy="1784350"/>
          </a:xfrm>
        </p:spPr>
        <p:txBody>
          <a:bodyPr/>
          <a:lstStyle/>
          <a:p>
            <a:r>
              <a:rPr lang="en-US" dirty="0" smtClean="0"/>
              <a:t>Inpatient vs Outpatient Rehabilitation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1" y="2590801"/>
            <a:ext cx="2819400" cy="685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Benefits to both in for the correct diagnosis and correct phase in treatment</a:t>
            </a:r>
            <a:endParaRPr lang="en-US" dirty="0"/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76400"/>
            <a:ext cx="3104388" cy="4091940"/>
          </a:xfrm>
        </p:spPr>
      </p:pic>
    </p:spTree>
    <p:extLst>
      <p:ext uri="{BB962C8B-B14F-4D97-AF65-F5344CB8AC3E}">
        <p14:creationId xmlns:p14="http://schemas.microsoft.com/office/powerpoint/2010/main" val="1218170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Pediatric Rehabilitation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are not small adults</a:t>
            </a:r>
          </a:p>
          <a:p>
            <a:endParaRPr lang="en-US" dirty="0"/>
          </a:p>
          <a:p>
            <a:r>
              <a:rPr lang="en-US" dirty="0" smtClean="0"/>
              <a:t>Children have adults as guardians and some adults may have their children as guardians.</a:t>
            </a:r>
          </a:p>
          <a:p>
            <a:endParaRPr lang="en-US" dirty="0"/>
          </a:p>
          <a:p>
            <a:r>
              <a:rPr lang="en-US" dirty="0" smtClean="0"/>
              <a:t>Goals for adults are not the same for children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339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Children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447800" y="15240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9347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Inpatient Therapy</a:t>
            </a:r>
            <a:endParaRPr lang="en-US" dirty="0"/>
          </a:p>
        </p:txBody>
      </p:sp>
      <p:pic>
        <p:nvPicPr>
          <p:cNvPr id="4" name="image72.jpeg" descr="image72.jpeg"/>
          <p:cNvPicPr>
            <a:picLocks noGrp="1"/>
          </p:cNvPicPr>
          <p:nvPr>
            <p:ph idx="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524000"/>
            <a:ext cx="326708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Teens and independence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2489279" cy="4525963"/>
          </a:xfrm>
        </p:spPr>
      </p:pic>
    </p:spTree>
    <p:extLst>
      <p:ext uri="{BB962C8B-B14F-4D97-AF65-F5344CB8AC3E}">
        <p14:creationId xmlns:p14="http://schemas.microsoft.com/office/powerpoint/2010/main" val="49724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 norm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025" y="2756375"/>
            <a:ext cx="3760150" cy="2514600"/>
          </a:xfrm>
        </p:spPr>
      </p:pic>
    </p:spTree>
    <p:extLst>
      <p:ext uri="{BB962C8B-B14F-4D97-AF65-F5344CB8AC3E}">
        <p14:creationId xmlns:p14="http://schemas.microsoft.com/office/powerpoint/2010/main" val="357082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8654" y="2089746"/>
            <a:ext cx="4525963" cy="3394472"/>
          </a:xfrm>
        </p:spPr>
      </p:pic>
    </p:spTree>
    <p:extLst>
      <p:ext uri="{BB962C8B-B14F-4D97-AF65-F5344CB8AC3E}">
        <p14:creationId xmlns:p14="http://schemas.microsoft.com/office/powerpoint/2010/main" val="4211449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60</Words>
  <Application>Microsoft Office PowerPoint</Application>
  <PresentationFormat>On-screen Show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Inpatient vs Outpatient Rehabilitation</vt:lpstr>
      <vt:lpstr>Pediatric Rehabilitation</vt:lpstr>
      <vt:lpstr>Goals for Children</vt:lpstr>
      <vt:lpstr>Inpatient Therapy</vt:lpstr>
      <vt:lpstr>Teens and independence</vt:lpstr>
      <vt:lpstr>The new norm</vt:lpstr>
      <vt:lpstr>Questions</vt:lpstr>
    </vt:vector>
  </TitlesOfParts>
  <Company>Shriners Hospitals for Children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SHC</dc:creator>
  <cp:lastModifiedBy>Gloekler, Denise</cp:lastModifiedBy>
  <cp:revision>63</cp:revision>
  <dcterms:created xsi:type="dcterms:W3CDTF">2014-01-22T16:43:40Z</dcterms:created>
  <dcterms:modified xsi:type="dcterms:W3CDTF">2018-09-12T19:32:21Z</dcterms:modified>
</cp:coreProperties>
</file>